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581BE-F060-426D-B48E-7BFB496CFE45}" v="45" dt="2021-05-21T13:25:13.628"/>
    <p1510:client id="{BDE49E0A-AA06-4176-9B00-317DBC81F32B}" v="7" dt="2021-05-21T13:27:32.457"/>
    <p1510:client id="{DFCF5A4F-46EE-A2B8-A72A-DE271CBDB34A}" v="37" dt="2021-05-21T13:30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51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k Fleischer" userId="S::yanflei@mail.uni-paderborn.de::118de0e1-790f-4d9a-ac78-8830d95f94eb" providerId="AD" clId="Web-{B49581BE-F060-426D-B48E-7BFB496CFE45}"/>
    <pc:docChg chg="addSld delSld modSld sldOrd">
      <pc:chgData name="Yannik Fleischer" userId="S::yanflei@mail.uni-paderborn.de::118de0e1-790f-4d9a-ac78-8830d95f94eb" providerId="AD" clId="Web-{B49581BE-F060-426D-B48E-7BFB496CFE45}" dt="2021-05-21T13:25:13.628" v="42"/>
      <pc:docMkLst>
        <pc:docMk/>
      </pc:docMkLst>
      <pc:sldChg chg="addSp delSp">
        <pc:chgData name="Yannik Fleischer" userId="S::yanflei@mail.uni-paderborn.de::118de0e1-790f-4d9a-ac78-8830d95f94eb" providerId="AD" clId="Web-{B49581BE-F060-426D-B48E-7BFB496CFE45}" dt="2021-05-21T13:22:28.484" v="3"/>
        <pc:sldMkLst>
          <pc:docMk/>
          <pc:sldMk cId="3906198807" sldId="266"/>
        </pc:sldMkLst>
        <pc:picChg chg="add del">
          <ac:chgData name="Yannik Fleischer" userId="S::yanflei@mail.uni-paderborn.de::118de0e1-790f-4d9a-ac78-8830d95f94eb" providerId="AD" clId="Web-{B49581BE-F060-426D-B48E-7BFB496CFE45}" dt="2021-05-21T13:22:28.484" v="3"/>
          <ac:picMkLst>
            <pc:docMk/>
            <pc:sldMk cId="3906198807" sldId="266"/>
            <ac:picMk id="18" creationId="{00000000-0000-0000-0000-000000000000}"/>
          </ac:picMkLst>
        </pc:picChg>
      </pc:sldChg>
      <pc:sldChg chg="modTransition">
        <pc:chgData name="Yannik Fleischer" userId="S::yanflei@mail.uni-paderborn.de::118de0e1-790f-4d9a-ac78-8830d95f94eb" providerId="AD" clId="Web-{B49581BE-F060-426D-B48E-7BFB496CFE45}" dt="2021-05-21T13:21:46.014" v="0"/>
        <pc:sldMkLst>
          <pc:docMk/>
          <pc:sldMk cId="471808990" sldId="269"/>
        </pc:sldMkLst>
      </pc:sldChg>
      <pc:sldChg chg="ord modTransition">
        <pc:chgData name="Yannik Fleischer" userId="S::yanflei@mail.uni-paderborn.de::118de0e1-790f-4d9a-ac78-8830d95f94eb" providerId="AD" clId="Web-{B49581BE-F060-426D-B48E-7BFB496CFE45}" dt="2021-05-21T13:25:13.628" v="42"/>
        <pc:sldMkLst>
          <pc:docMk/>
          <pc:sldMk cId="3589799662" sldId="270"/>
        </pc:sldMkLst>
      </pc:sldChg>
      <pc:sldChg chg="add del replId">
        <pc:chgData name="Yannik Fleischer" userId="S::yanflei@mail.uni-paderborn.de::118de0e1-790f-4d9a-ac78-8830d95f94eb" providerId="AD" clId="Web-{B49581BE-F060-426D-B48E-7BFB496CFE45}" dt="2021-05-21T13:22:44.750" v="5"/>
        <pc:sldMkLst>
          <pc:docMk/>
          <pc:sldMk cId="2797814740" sldId="271"/>
        </pc:sldMkLst>
      </pc:sldChg>
      <pc:sldChg chg="modSp add replId modTransition">
        <pc:chgData name="Yannik Fleischer" userId="S::yanflei@mail.uni-paderborn.de::118de0e1-790f-4d9a-ac78-8830d95f94eb" providerId="AD" clId="Web-{B49581BE-F060-426D-B48E-7BFB496CFE45}" dt="2021-05-21T13:24:54.597" v="41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B49581BE-F060-426D-B48E-7BFB496CFE45}" dt="2021-05-21T13:24:48.550" v="34" actId="1076"/>
          <ac:spMkLst>
            <pc:docMk/>
            <pc:sldMk cId="2874438629" sldId="271"/>
            <ac:spMk id="6" creationId="{00000000-0000-0000-0000-000000000000}"/>
          </ac:spMkLst>
        </pc:spChg>
        <pc:picChg chg="mod">
          <ac:chgData name="Yannik Fleischer" userId="S::yanflei@mail.uni-paderborn.de::118de0e1-790f-4d9a-ac78-8830d95f94eb" providerId="AD" clId="Web-{B49581BE-F060-426D-B48E-7BFB496CFE45}" dt="2021-05-21T13:24:48.659" v="40" actId="1076"/>
          <ac:picMkLst>
            <pc:docMk/>
            <pc:sldMk cId="2874438629" sldId="271"/>
            <ac:picMk id="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12" v="22" actId="1076"/>
          <ac:picMkLst>
            <pc:docMk/>
            <pc:sldMk cId="2874438629" sldId="271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59" v="25" actId="1076"/>
          <ac:picMkLst>
            <pc:docMk/>
            <pc:sldMk cId="2874438629" sldId="271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27" v="23" actId="1076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43" v="39" actId="1076"/>
          <ac:picMkLst>
            <pc:docMk/>
            <pc:sldMk cId="2874438629" sldId="271"/>
            <ac:picMk id="12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096" v="21" actId="1076"/>
          <ac:picMkLst>
            <pc:docMk/>
            <pc:sldMk cId="2874438629" sldId="271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5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12" v="37" actId="1076"/>
          <ac:picMkLst>
            <pc:docMk/>
            <pc:sldMk cId="2874438629" sldId="271"/>
            <ac:picMk id="16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43" v="24" actId="1076"/>
          <ac:picMkLst>
            <pc:docMk/>
            <pc:sldMk cId="2874438629" sldId="271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74" v="26" actId="1076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28" v="38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6" actId="1076"/>
          <ac:picMkLst>
            <pc:docMk/>
            <pc:sldMk cId="2874438629" sldId="271"/>
            <ac:picMk id="21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BDE49E0A-AA06-4176-9B00-317DBC81F32B}"/>
    <pc:docChg chg="addSld modSld sldOrd">
      <pc:chgData name="Yannik Fleischer" userId="S::yanflei@mail.uni-paderborn.de::118de0e1-790f-4d9a-ac78-8830d95f94eb" providerId="AD" clId="Web-{BDE49E0A-AA06-4176-9B00-317DBC81F32B}" dt="2021-05-21T13:27:32.457" v="6"/>
      <pc:docMkLst>
        <pc:docMk/>
      </pc:docMkLst>
      <pc:sldChg chg="ord">
        <pc:chgData name="Yannik Fleischer" userId="S::yanflei@mail.uni-paderborn.de::118de0e1-790f-4d9a-ac78-8830d95f94eb" providerId="AD" clId="Web-{BDE49E0A-AA06-4176-9B00-317DBC81F32B}" dt="2021-05-21T13:26:05.409" v="0"/>
        <pc:sldMkLst>
          <pc:docMk/>
          <pc:sldMk cId="2874438629" sldId="271"/>
        </pc:sldMkLst>
      </pc:sldChg>
      <pc:sldChg chg="addSp modSp add replId">
        <pc:chgData name="Yannik Fleischer" userId="S::yanflei@mail.uni-paderborn.de::118de0e1-790f-4d9a-ac78-8830d95f94eb" providerId="AD" clId="Web-{BDE49E0A-AA06-4176-9B00-317DBC81F32B}" dt="2021-05-21T13:27:32.457" v="6"/>
        <pc:sldMkLst>
          <pc:docMk/>
          <pc:sldMk cId="3656514412" sldId="272"/>
        </pc:sldMkLst>
        <pc:spChg chg="add">
          <ac:chgData name="Yannik Fleischer" userId="S::yanflei@mail.uni-paderborn.de::118de0e1-790f-4d9a-ac78-8830d95f94eb" providerId="AD" clId="Web-{BDE49E0A-AA06-4176-9B00-317DBC81F32B}" dt="2021-05-21T13:27:32.457" v="6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BDE49E0A-AA06-4176-9B00-317DBC81F32B}" dt="2021-05-21T13:27:10.613" v="4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72" v="2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88" v="3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7:10.629" v="5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DFCF5A4F-46EE-A2B8-A72A-DE271CBDB34A}"/>
    <pc:docChg chg="delSld modSld">
      <pc:chgData name="Yannik Fleischer" userId="S::yanflei@mail.uni-paderborn.de::118de0e1-790f-4d9a-ac78-8830d95f94eb" providerId="AD" clId="Web-{DFCF5A4F-46EE-A2B8-A72A-DE271CBDB34A}" dt="2021-05-21T13:30:16.014" v="33"/>
      <pc:docMkLst>
        <pc:docMk/>
      </pc:docMkLst>
      <pc:sldChg chg="del">
        <pc:chgData name="Yannik Fleischer" userId="S::yanflei@mail.uni-paderborn.de::118de0e1-790f-4d9a-ac78-8830d95f94eb" providerId="AD" clId="Web-{DFCF5A4F-46EE-A2B8-A72A-DE271CBDB34A}" dt="2021-05-21T13:30:16.014" v="33"/>
        <pc:sldMkLst>
          <pc:docMk/>
          <pc:sldMk cId="3589799662" sldId="270"/>
        </pc:sldMkLst>
      </pc:sldChg>
      <pc:sldChg chg="addSp delSp modSp">
        <pc:chgData name="Yannik Fleischer" userId="S::yanflei@mail.uni-paderborn.de::118de0e1-790f-4d9a-ac78-8830d95f94eb" providerId="AD" clId="Web-{DFCF5A4F-46EE-A2B8-A72A-DE271CBDB34A}" dt="2021-05-21T13:29:50.576" v="31" actId="1076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DFCF5A4F-46EE-A2B8-A72A-DE271CBDB34A}" dt="2021-05-21T13:29:50.482" v="25" actId="1076"/>
          <ac:spMkLst>
            <pc:docMk/>
            <pc:sldMk cId="2874438629" sldId="271"/>
            <ac:spMk id="6" creationId="{00000000-0000-0000-0000-000000000000}"/>
          </ac:spMkLst>
        </pc:spChg>
        <pc:picChg chg="add">
          <ac:chgData name="Yannik Fleischer" userId="S::yanflei@mail.uni-paderborn.de::118de0e1-790f-4d9a-ac78-8830d95f94eb" providerId="AD" clId="Web-{DFCF5A4F-46EE-A2B8-A72A-DE271CBDB34A}" dt="2021-05-21T13:29:45.669" v="19"/>
          <ac:picMkLst>
            <pc:docMk/>
            <pc:sldMk cId="2874438629" sldId="271"/>
            <ac:picMk id="2" creationId="{D9BAC289-3AD7-4027-9C76-0851042EADDF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9" actId="1076"/>
          <ac:picMkLst>
            <pc:docMk/>
            <pc:sldMk cId="2874438629" sldId="271"/>
            <ac:picMk id="3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5"/>
          <ac:picMkLst>
            <pc:docMk/>
            <pc:sldMk cId="2874438629" sldId="271"/>
            <ac:picMk id="4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00" v="20"/>
          <ac:picMkLst>
            <pc:docMk/>
            <pc:sldMk cId="2874438629" sldId="271"/>
            <ac:picMk id="5" creationId="{9D5B4DCA-F295-4651-9279-1A117B5713C6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1"/>
          <ac:picMkLst>
            <pc:docMk/>
            <pc:sldMk cId="2874438629" sldId="271"/>
            <ac:picMk id="7" creationId="{3D0E0798-B3DA-4684-9EA3-DC185242D758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2"/>
          <ac:picMkLst>
            <pc:docMk/>
            <pc:sldMk cId="2874438629" sldId="271"/>
            <ac:picMk id="8" creationId="{A9852173-16B2-47D6-A303-E7AECDC1C5A5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47" v="23"/>
          <ac:picMkLst>
            <pc:docMk/>
            <pc:sldMk cId="2874438629" sldId="271"/>
            <ac:picMk id="9" creationId="{C50434FE-7340-4066-91A5-CC4CD6BB094B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8"/>
          <ac:picMkLst>
            <pc:docMk/>
            <pc:sldMk cId="2874438629" sldId="271"/>
            <ac:picMk id="10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7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8" actId="1076"/>
          <ac:picMkLst>
            <pc:docMk/>
            <pc:sldMk cId="2874438629" sldId="271"/>
            <ac:picMk id="12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6"/>
          <ac:picMkLst>
            <pc:docMk/>
            <pc:sldMk cId="2874438629" sldId="271"/>
            <ac:picMk id="13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63" v="24"/>
          <ac:picMkLst>
            <pc:docMk/>
            <pc:sldMk cId="2874438629" sldId="271"/>
            <ac:picMk id="14" creationId="{63F71FF4-B85C-47A1-9218-55233D8CE6C4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497" v="26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13" v="27" actId="1076"/>
          <ac:picMkLst>
            <pc:docMk/>
            <pc:sldMk cId="2874438629" sldId="271"/>
            <ac:picMk id="16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4"/>
          <ac:picMkLst>
            <pc:docMk/>
            <pc:sldMk cId="2874438629" sldId="271"/>
            <ac:picMk id="18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3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60" v="30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76" v="31" actId="1076"/>
          <ac:picMkLst>
            <pc:docMk/>
            <pc:sldMk cId="2874438629" sldId="271"/>
            <ac:picMk id="21" creationId="{00000000-0000-0000-0000-000000000000}"/>
          </ac:picMkLst>
        </pc:picChg>
      </pc:sldChg>
      <pc:sldChg chg="delSp modSp del">
        <pc:chgData name="Yannik Fleischer" userId="S::yanflei@mail.uni-paderborn.de::118de0e1-790f-4d9a-ac78-8830d95f94eb" providerId="AD" clId="Web-{DFCF5A4F-46EE-A2B8-A72A-DE271CBDB34A}" dt="2021-05-21T13:29:54.576" v="32"/>
        <pc:sldMkLst>
          <pc:docMk/>
          <pc:sldMk cId="3656514412" sldId="272"/>
        </pc:sldMkLst>
        <pc:spChg chg="del">
          <ac:chgData name="Yannik Fleischer" userId="S::yanflei@mail.uni-paderborn.de::118de0e1-790f-4d9a-ac78-8830d95f94eb" providerId="AD" clId="Web-{DFCF5A4F-46EE-A2B8-A72A-DE271CBDB34A}" dt="2021-05-21T13:28:13.589" v="0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DFCF5A4F-46EE-A2B8-A72A-DE271CBDB34A}" dt="2021-05-21T13:29:19.356" v="10" actId="1076"/>
          <ac:picMkLst>
            <pc:docMk/>
            <pc:sldMk cId="3656514412" sldId="272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09" v="7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25" v="8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56" v="9" actId="1076"/>
          <ac:picMkLst>
            <pc:docMk/>
            <pc:sldMk cId="3656514412" sldId="272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72" v="11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87" v="12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9A-864A-4E3D-B2F2-65453D402EF0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76B-7B28-4EEE-A001-BCF156A7E4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Anhand</a:t>
            </a:r>
            <a:r>
              <a:rPr lang="en-GB" dirty="0" smtClean="0"/>
              <a:t> </a:t>
            </a:r>
            <a:r>
              <a:rPr lang="en-GB" dirty="0" err="1" smtClean="0"/>
              <a:t>dieser</a:t>
            </a:r>
            <a:r>
              <a:rPr lang="en-GB" dirty="0" smtClean="0"/>
              <a:t> </a:t>
            </a:r>
            <a:r>
              <a:rPr lang="en-GB" dirty="0" err="1" smtClean="0"/>
              <a:t>Präsentation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veranschaulicht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, </a:t>
            </a:r>
            <a:r>
              <a:rPr lang="en-GB" dirty="0" err="1" smtClean="0"/>
              <a:t>dass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einen</a:t>
            </a:r>
            <a:r>
              <a:rPr lang="en-GB" dirty="0" smtClean="0"/>
              <a:t> </a:t>
            </a:r>
            <a:r>
              <a:rPr lang="en-GB" dirty="0" err="1" smtClean="0"/>
              <a:t>Datensplit</a:t>
            </a:r>
            <a:r>
              <a:rPr lang="en-GB" dirty="0" smtClean="0"/>
              <a:t> in der </a:t>
            </a:r>
            <a:r>
              <a:rPr lang="en-GB" dirty="0" err="1" smtClean="0"/>
              <a:t>zweiten</a:t>
            </a:r>
            <a:r>
              <a:rPr lang="en-GB" dirty="0" smtClean="0"/>
              <a:t> </a:t>
            </a:r>
            <a:r>
              <a:rPr lang="en-GB" dirty="0" err="1" smtClean="0"/>
              <a:t>Stufe</a:t>
            </a:r>
            <a:r>
              <a:rPr lang="en-GB" dirty="0" smtClean="0"/>
              <a:t> </a:t>
            </a:r>
            <a:r>
              <a:rPr lang="en-GB" dirty="0" err="1" smtClean="0"/>
              <a:t>nur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jeweiligen</a:t>
            </a:r>
            <a:r>
              <a:rPr lang="en-GB" dirty="0" smtClean="0"/>
              <a:t> </a:t>
            </a:r>
            <a:r>
              <a:rPr lang="en-GB" dirty="0" err="1" smtClean="0"/>
              <a:t>Teildatensatz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weitergearbeitet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wird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Achtung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Diese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Präsentation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animiert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5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Wenn</a:t>
            </a:r>
            <a:r>
              <a:rPr lang="en-GB" dirty="0" smtClean="0"/>
              <a:t> in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Ast</a:t>
            </a:r>
            <a:r>
              <a:rPr lang="en-GB" dirty="0" smtClean="0"/>
              <a:t> des </a:t>
            </a:r>
            <a:r>
              <a:rPr lang="en-GB" dirty="0" err="1" smtClean="0"/>
              <a:t>Entscheidungsbaums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Lebensmittel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gleichen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angehören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spricht</a:t>
            </a:r>
            <a:r>
              <a:rPr lang="en-GB" baseline="0" dirty="0" smtClean="0"/>
              <a:t> man von </a:t>
            </a:r>
            <a:r>
              <a:rPr lang="en-GB" baseline="0" dirty="0" err="1" smtClean="0"/>
              <a:t>einem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reinen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Teildatensatz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Teildatensatzes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: linker </a:t>
            </a:r>
            <a:r>
              <a:rPr lang="en-GB" baseline="0" dirty="0" err="1" smtClean="0"/>
              <a:t>Ast</a:t>
            </a:r>
            <a:r>
              <a:rPr lang="en-GB" baseline="0" dirty="0" smtClean="0"/>
              <a:t>) hat man in </a:t>
            </a:r>
            <a:r>
              <a:rPr lang="en-GB" baseline="0" dirty="0" err="1" smtClean="0"/>
              <a:t>diesem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Fehlklassifikationen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mehr</a:t>
            </a:r>
            <a:r>
              <a:rPr lang="en-GB" baseline="0" dirty="0" smtClean="0"/>
              <a:t> und man </a:t>
            </a:r>
            <a:r>
              <a:rPr lang="en-GB" baseline="0" dirty="0" err="1" smtClean="0"/>
              <a:t>kann</a:t>
            </a:r>
            <a:r>
              <a:rPr lang="en-GB" baseline="0" dirty="0" smtClean="0"/>
              <a:t> an </a:t>
            </a:r>
            <a:r>
              <a:rPr lang="en-GB" baseline="0" dirty="0" err="1" smtClean="0"/>
              <a:t>dieser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Stelle</a:t>
            </a:r>
            <a:r>
              <a:rPr lang="en-GB" baseline="0" dirty="0" smtClean="0"/>
              <a:t> das </a:t>
            </a:r>
            <a:r>
              <a:rPr lang="en-GB" baseline="0" dirty="0" err="1" smtClean="0"/>
              <a:t>Suchen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Entscheidungsregeln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abbrechen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betreffenden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Datenkarten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gelegt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Hat man </a:t>
            </a:r>
            <a:r>
              <a:rPr lang="en-GB" baseline="0" dirty="0" err="1" smtClean="0"/>
              <a:t>einen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Teildatensatz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einem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rechter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</a:t>
            </a:r>
            <a:r>
              <a:rPr lang="en-GB" baseline="0" dirty="0" smtClean="0"/>
              <a:t>), so </a:t>
            </a:r>
            <a:r>
              <a:rPr lang="en-GB" baseline="0" dirty="0" err="1" smtClean="0"/>
              <a:t>befinden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falsch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klassifizierte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Datenkarten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: Avocado und </a:t>
            </a:r>
            <a:r>
              <a:rPr lang="en-GB" baseline="0" dirty="0" err="1" smtClean="0"/>
              <a:t>Spiegelei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Deshalb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sucht</a:t>
            </a:r>
            <a:r>
              <a:rPr lang="en-GB" baseline="0" dirty="0" smtClean="0"/>
              <a:t> man </a:t>
            </a:r>
            <a:r>
              <a:rPr lang="en-GB" baseline="0" dirty="0" err="1" smtClean="0"/>
              <a:t>noch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Entscheidungsregeln</a:t>
            </a:r>
            <a:r>
              <a:rPr lang="en-GB" baseline="0" dirty="0" smtClean="0"/>
              <a:t> und </a:t>
            </a:r>
            <a:r>
              <a:rPr lang="en-GB" baseline="0" dirty="0" err="1" smtClean="0"/>
              <a:t>führt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dafür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Datensplits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durch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Dafür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nur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Karten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benutzt</a:t>
            </a:r>
            <a:r>
              <a:rPr lang="en-GB" baseline="0" dirty="0" smtClean="0"/>
              <a:t> die b </a:t>
            </a:r>
            <a:r>
              <a:rPr lang="en-GB" baseline="0" dirty="0" err="1" smtClean="0"/>
              <a:t>isher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diesem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einsortiert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waren</a:t>
            </a:r>
            <a:r>
              <a:rPr lang="en-GB" baseline="0" dirty="0" smtClean="0"/>
              <a:t>.</a:t>
            </a:r>
            <a:r>
              <a:rPr lang="en-GB" b="1" baseline="0" dirty="0" smtClean="0"/>
              <a:t> Also: </a:t>
            </a:r>
            <a:r>
              <a:rPr lang="en-GB" b="1" baseline="0" dirty="0" err="1" smtClean="0"/>
              <a:t>Mit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einem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Teildatensatz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weiterarbeiten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für</a:t>
            </a:r>
            <a:r>
              <a:rPr lang="en-GB" b="1" baseline="0" dirty="0" smtClean="0"/>
              <a:t> die </a:t>
            </a:r>
            <a:r>
              <a:rPr lang="en-GB" b="1" baseline="0" dirty="0" err="1" smtClean="0"/>
              <a:t>nächste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Stufe</a:t>
            </a:r>
            <a:r>
              <a:rPr lang="en-GB" b="1" baseline="0" dirty="0" smtClean="0"/>
              <a:t>.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6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Hier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den SuS </a:t>
            </a:r>
            <a:r>
              <a:rPr lang="en-GB" dirty="0" err="1" smtClean="0"/>
              <a:t>besprochen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, </a:t>
            </a:r>
            <a:r>
              <a:rPr lang="en-GB" dirty="0" err="1" smtClean="0"/>
              <a:t>wie</a:t>
            </a:r>
            <a:r>
              <a:rPr lang="en-GB" dirty="0" smtClean="0"/>
              <a:t> das </a:t>
            </a:r>
            <a:r>
              <a:rPr lang="en-GB" dirty="0" err="1" smtClean="0"/>
              <a:t>Arbeitblatt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der </a:t>
            </a:r>
            <a:r>
              <a:rPr lang="en-GB" dirty="0" err="1" smtClean="0"/>
              <a:t>gleichen</a:t>
            </a:r>
            <a:r>
              <a:rPr lang="en-GB" dirty="0" smtClean="0"/>
              <a:t> </a:t>
            </a:r>
            <a:r>
              <a:rPr lang="en-GB" dirty="0" err="1" smtClean="0"/>
              <a:t>Abbildung</a:t>
            </a:r>
            <a:r>
              <a:rPr lang="en-GB" dirty="0" smtClean="0"/>
              <a:t> </a:t>
            </a:r>
            <a:r>
              <a:rPr lang="en-GB" dirty="0" err="1" smtClean="0"/>
              <a:t>auszufüllen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49261" y="476146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3636000"/>
            <a:ext cx="50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320350" cy="64479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191562" cy="64479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1860551"/>
            <a:ext cx="8243888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Yannik Fleischer &amp; Susanne Podworny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2" y="457244"/>
            <a:ext cx="1851460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6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2579689"/>
            <a:ext cx="8243888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85378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2952000"/>
            <a:ext cx="468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289346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320350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191562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966064" y="653080"/>
            <a:ext cx="1465893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2268000"/>
            <a:ext cx="45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2091629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558651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5449535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191562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2579687"/>
            <a:ext cx="8243888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449261" y="1366838"/>
            <a:ext cx="8243887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449260" y="2124575"/>
            <a:ext cx="8243888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450850" y="2579687"/>
            <a:ext cx="8243888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49261" y="3043238"/>
            <a:ext cx="8245477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79951" y="1438274"/>
            <a:ext cx="4013200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2" y="1366838"/>
            <a:ext cx="394335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450850" y="3043238"/>
            <a:ext cx="394335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4679950" y="5725409"/>
            <a:ext cx="4014788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2" y="1366838"/>
            <a:ext cx="3943352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2579687"/>
            <a:ext cx="394176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4679950" y="2581846"/>
            <a:ext cx="4013200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4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041400" y="0"/>
            <a:ext cx="8102600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50850" y="6358068"/>
            <a:ext cx="6804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449261" y="1366838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0850" y="2579687"/>
            <a:ext cx="8243888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974738" y="6358067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121248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21" name="Grafik 2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865" y="481006"/>
            <a:ext cx="1228090" cy="4292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1819267" y="450000"/>
            <a:ext cx="1228090" cy="460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49" y="1534007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4000" b="1" i="0" u="none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Datenbasierte Entscheidungsregeln</a:t>
            </a:r>
          </a:p>
          <a:p>
            <a:pPr algn="ctr">
              <a:defRPr/>
            </a:pPr>
            <a:r>
              <a:rPr lang="de-DE" sz="2800" b="1" i="0" u="none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1600" b="1" i="0" u="none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endParaRPr lang="de-DE" sz="2800" b="1" i="0" u="non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r>
              <a:rPr lang="de-DE" sz="4000" b="0" i="0" u="none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Weiterarbeiten mit einem zweiten Datensplit?</a:t>
            </a:r>
            <a:endParaRPr sz="4000" b="0" i="0" u="non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b="1" i="0" u="non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i="0" u="non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i="0" u="none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83768" y="3970871"/>
            <a:ext cx="1529093" cy="179710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76056" y="4584624"/>
            <a:ext cx="1802145" cy="173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9519" y="4155896"/>
            <a:ext cx="938186" cy="1430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28633" y="4145778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4002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 smtClean="0"/>
              <a:t>Fett</a:t>
            </a:r>
            <a:endParaRPr lang="en-GB" sz="2200" b="1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5106504" y="267400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2805044" y="2692369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2331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5904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&gt;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7" y="4326064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320" y="5115802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3817" y="5125949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46996" y="4320117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159" y="4779643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0780" y="4724237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666" y="3980325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64" y="4762559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8296926" y="6189627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2</a:t>
            </a:fld>
            <a:endParaRPr lang="de-DE" sz="180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154384" y="4312589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855758" y="4315881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476062" y="5427913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865996" y="5243039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6070" y="4750206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096" y="3945828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2295" y="4432434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6729934" y="5403602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260107" y="4415941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614117" y="5264567"/>
            <a:ext cx="202907" cy="30646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4783" y="516183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375169" y="5145343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448399" y="5415876"/>
            <a:ext cx="202907" cy="3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9519" y="4155896"/>
            <a:ext cx="938186" cy="1430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28633" y="4145778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4002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 smtClean="0"/>
              <a:t>Fett</a:t>
            </a:r>
            <a:endParaRPr lang="en-GB" sz="2200" b="1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5106504" y="267400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2805044" y="2692369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2331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5904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&gt;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17" y="4326064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320" y="5115802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43817" y="5125949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46996" y="4320117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159" y="4779643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0780" y="4724237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666" y="3980325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64" y="4762559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8296926" y="6189627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3</a:t>
            </a:fld>
            <a:endParaRPr lang="de-DE" sz="180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154384" y="4312589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855758" y="4315881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476062" y="5427913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865996" y="5243039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6070" y="4750206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096" y="3945828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2295" y="4432434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6729934" y="5403602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260107" y="4415941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614117" y="5264567"/>
            <a:ext cx="202907" cy="30646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4783" y="516183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375169" y="5145343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448399" y="5415876"/>
            <a:ext cx="202907" cy="3064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495701" y="3980325"/>
            <a:ext cx="2950143" cy="2611901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490349" y="3521875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Hier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sind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wir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fertig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5311206" y="3937088"/>
            <a:ext cx="3491097" cy="2920912"/>
          </a:xfrm>
          <a:prstGeom prst="rect">
            <a:avLst/>
          </a:prstGeom>
          <a:solidFill>
            <a:srgbClr val="C00000">
              <a:alpha val="2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feld 53"/>
          <p:cNvSpPr txBox="1"/>
          <p:nvPr/>
        </p:nvSpPr>
        <p:spPr>
          <a:xfrm>
            <a:off x="6729934" y="3352313"/>
            <a:ext cx="21111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>
                <a:solidFill>
                  <a:srgbClr val="C00000"/>
                </a:solidFill>
              </a:rPr>
              <a:t>Hier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</a:rPr>
              <a:t>suchen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</a:rPr>
              <a:t>wir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</a:rPr>
              <a:t>noch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</a:rPr>
              <a:t>wei</a:t>
            </a:r>
            <a:r>
              <a:rPr lang="en-GB" sz="1600" dirty="0" smtClean="0">
                <a:solidFill>
                  <a:srgbClr val="C00000"/>
                </a:solidFill>
              </a:rPr>
              <a:t>-</a:t>
            </a:r>
            <a:br>
              <a:rPr lang="en-GB" sz="1600" dirty="0" smtClean="0">
                <a:solidFill>
                  <a:srgbClr val="C00000"/>
                </a:solidFill>
              </a:rPr>
            </a:br>
            <a:r>
              <a:rPr lang="en-GB" sz="1600" dirty="0" err="1" smtClean="0">
                <a:solidFill>
                  <a:srgbClr val="C00000"/>
                </a:solidFill>
              </a:rPr>
              <a:t>tere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</a:rPr>
              <a:t>Entscheidungsregel</a:t>
            </a:r>
            <a:r>
              <a:rPr lang="en-GB" sz="1600" dirty="0" err="1">
                <a:solidFill>
                  <a:srgbClr val="C00000"/>
                </a:solidFill>
              </a:rPr>
              <a:t>n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66" y="3980325"/>
            <a:ext cx="931796" cy="1428097"/>
          </a:xfrm>
          <a:prstGeom prst="rect">
            <a:avLst/>
          </a:prstGeom>
        </p:spPr>
      </p:pic>
      <p:pic>
        <p:nvPicPr>
          <p:cNvPr id="29" name="Grafik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64" y="4762559"/>
            <a:ext cx="888903" cy="1349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8296926" y="6189627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4</a:t>
            </a:fld>
            <a:endParaRPr lang="de-DE" sz="1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54384" y="4312589"/>
            <a:ext cx="985354" cy="14718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55758" y="4315881"/>
            <a:ext cx="200334" cy="27211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4002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/>
              <a:t>Fat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5106504" y="267400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2805044" y="2692369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2331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5904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&gt;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 g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AE16C99-7140-4CAF-885C-289D1BB705AB}"/>
              </a:ext>
            </a:extLst>
          </p:cNvPr>
          <p:cNvSpPr/>
          <p:nvPr/>
        </p:nvSpPr>
        <p:spPr bwMode="auto">
          <a:xfrm>
            <a:off x="1974576" y="4101512"/>
            <a:ext cx="1616765" cy="6157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smtClean="0"/>
              <a:t>Eher empfehlenswert</a:t>
            </a:r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476062" y="5427913"/>
            <a:ext cx="179740" cy="25152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865996" y="5243039"/>
            <a:ext cx="993777" cy="1480104"/>
          </a:xfrm>
          <a:prstGeom prst="rect">
            <a:avLst/>
          </a:prstGeom>
        </p:spPr>
      </p:pic>
      <p:pic>
        <p:nvPicPr>
          <p:cNvPr id="32" name="Grafik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6070" y="4750206"/>
            <a:ext cx="219278" cy="373388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096" y="3945828"/>
            <a:ext cx="219278" cy="3733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2295" y="4432434"/>
            <a:ext cx="949442" cy="14588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729934" y="5403602"/>
            <a:ext cx="977191" cy="146628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60107" y="4415941"/>
            <a:ext cx="202907" cy="30646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14117" y="5264567"/>
            <a:ext cx="202907" cy="306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4783" y="5161836"/>
            <a:ext cx="947970" cy="143153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375169" y="5145343"/>
            <a:ext cx="202907" cy="30646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448399" y="5415876"/>
            <a:ext cx="202907" cy="30646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54119" y="5601148"/>
            <a:ext cx="360200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Für die nächste Entscheidungsregel arbeiten wir nur mit den Karten weiter, die auf der passenden Seite des Baums sind. Die anderen legen wir beiseite.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 bwMode="auto">
          <a:xfrm rot="20198848">
            <a:off x="4527227" y="5534291"/>
            <a:ext cx="630104" cy="262127"/>
          </a:xfrm>
          <a:prstGeom prst="rightArrow">
            <a:avLst>
              <a:gd name="adj1" fmla="val 50000"/>
              <a:gd name="adj2" fmla="val 9785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Dokumentation des Entscheidungsbaums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18" y="2219908"/>
            <a:ext cx="8771107" cy="3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90374F48C78847B9AE293A636F6CD2" ma:contentTypeVersion="14" ma:contentTypeDescription="Ein neues Dokument erstellen." ma:contentTypeScope="" ma:versionID="96824b29f45fbae85c81ac3c66245231">
  <xsd:schema xmlns:xsd="http://www.w3.org/2001/XMLSchema" xmlns:xs="http://www.w3.org/2001/XMLSchema" xmlns:p="http://schemas.microsoft.com/office/2006/metadata/properties" xmlns:ns2="7dc262d9-137d-40b1-b289-87fe1ad40095" xmlns:ns3="e5a49d80-0fad-4e68-b0d8-aafd2a49985a" targetNamespace="http://schemas.microsoft.com/office/2006/metadata/properties" ma:root="true" ma:fieldsID="9e09d7cd268bef04a3f85a72220447e6" ns2:_="" ns3:_="">
    <xsd:import namespace="7dc262d9-137d-40b1-b289-87fe1ad40095"/>
    <xsd:import namespace="e5a49d80-0fad-4e68-b0d8-aafd2a499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262d9-137d-40b1-b289-87fe1ad4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7f88959-860b-4101-a89a-f09d3dc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49d80-0fad-4e68-b0d8-aafd2a49985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ffcad43-9182-4290-b108-925942978a48}" ma:internalName="TaxCatchAll" ma:showField="CatchAllData" ma:web="e5a49d80-0fad-4e68-b0d8-aafd2a4998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c262d9-137d-40b1-b289-87fe1ad40095">
      <Terms xmlns="http://schemas.microsoft.com/office/infopath/2007/PartnerControls"/>
    </lcf76f155ced4ddcb4097134ff3c332f>
    <TaxCatchAll xmlns="e5a49d80-0fad-4e68-b0d8-aafd2a49985a" xsi:nil="true"/>
  </documentManagement>
</p:properties>
</file>

<file path=customXml/itemProps1.xml><?xml version="1.0" encoding="utf-8"?>
<ds:datastoreItem xmlns:ds="http://schemas.openxmlformats.org/officeDocument/2006/customXml" ds:itemID="{3DA40E9D-23CD-4A56-8017-F33F544834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812AA-7A73-425C-BD8A-9BED79AD4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262d9-137d-40b1-b289-87fe1ad40095"/>
    <ds:schemaRef ds:uri="e5a49d80-0fad-4e68-b0d8-aafd2a499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99C495-6909-4EF1-8192-27AD92596F89}">
  <ds:schemaRefs>
    <ds:schemaRef ds:uri="e5a49d80-0fad-4e68-b0d8-aafd2a49985a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dc262d9-137d-40b1-b289-87fe1ad40095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Microsoft Office PowerPoint</Application>
  <PresentationFormat>Bildschirmpräsentation (4:3)</PresentationFormat>
  <Paragraphs>35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 2</vt:lpstr>
      <vt:lpstr>POWERPOINT MASTER UNIVERSITÄT PADERBORN</vt:lpstr>
      <vt:lpstr>PowerPoint-Präsentation</vt:lpstr>
      <vt:lpstr>Einen zweiten Datensplit durchführen</vt:lpstr>
      <vt:lpstr>Einen zweiten Datensplit durchführen</vt:lpstr>
      <vt:lpstr>Einen zweiten Datensplit durchführen</vt:lpstr>
      <vt:lpstr>Dokumentation des Entscheidungsbaums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Fleischer</cp:lastModifiedBy>
  <cp:revision>22</cp:revision>
  <dcterms:created xsi:type="dcterms:W3CDTF">2017-09-20T06:38:18Z</dcterms:created>
  <dcterms:modified xsi:type="dcterms:W3CDTF">2022-04-08T12:57:02Z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0x0101004190374F48C78847B9AE293A636F6CD2</vt:lpwstr>
  </property>
  <property fmtid="{D5CDD505-2E9C-101B-9397-08002B2CF9AE}" pid="3" name="MediaServiceImageTags">
    <vt:lpwstr/>
  </property>
</Properties>
</file>